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9" r:id="rId2"/>
    <p:sldId id="696" r:id="rId3"/>
    <p:sldId id="697" r:id="rId4"/>
    <p:sldId id="698" r:id="rId5"/>
    <p:sldId id="716" r:id="rId6"/>
    <p:sldId id="719" r:id="rId7"/>
    <p:sldId id="701" r:id="rId8"/>
    <p:sldId id="700" r:id="rId9"/>
    <p:sldId id="717" r:id="rId10"/>
    <p:sldId id="718" r:id="rId11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4" orient="horz" pos="2436" userDrawn="1">
          <p15:clr>
            <a:srgbClr val="A4A3A4"/>
          </p15:clr>
        </p15:guide>
        <p15:guide id="6" orient="horz" pos="3176" userDrawn="1">
          <p15:clr>
            <a:srgbClr val="A4A3A4"/>
          </p15:clr>
        </p15:guide>
        <p15:guide id="7" pos="1927">
          <p15:clr>
            <a:srgbClr val="A4A3A4"/>
          </p15:clr>
        </p15:guide>
        <p15:guide id="8" pos="3833">
          <p15:clr>
            <a:srgbClr val="A4A3A4"/>
          </p15:clr>
        </p15:guide>
        <p15:guide id="9" pos="625" userDrawn="1">
          <p15:clr>
            <a:srgbClr val="A4A3A4"/>
          </p15:clr>
        </p15:guide>
        <p15:guide id="10" pos="5546" userDrawn="1">
          <p15:clr>
            <a:srgbClr val="A4A3A4"/>
          </p15:clr>
        </p15:guide>
        <p15:guide id="12" pos="4513" userDrawn="1">
          <p15:clr>
            <a:srgbClr val="A4A3A4"/>
          </p15:clr>
        </p15:guide>
        <p15:guide id="13" orient="horz" pos="214" userDrawn="1">
          <p15:clr>
            <a:srgbClr val="A4A3A4"/>
          </p15:clr>
        </p15:guide>
        <p15:guide id="15" orient="horz" pos="2119">
          <p15:clr>
            <a:srgbClr val="A4A3A4"/>
          </p15:clr>
        </p15:guide>
        <p15:guide id="16" orient="horz" pos="516" userDrawn="1">
          <p15:clr>
            <a:srgbClr val="A4A3A4"/>
          </p15:clr>
        </p15:guide>
        <p15:guide id="17" pos="4468">
          <p15:clr>
            <a:srgbClr val="A4A3A4"/>
          </p15:clr>
        </p15:guide>
        <p15:guide id="18" pos="2744" userDrawn="1">
          <p15:clr>
            <a:srgbClr val="A4A3A4"/>
          </p15:clr>
        </p15:guide>
        <p15:guide id="19" pos="187" userDrawn="1">
          <p15:clr>
            <a:srgbClr val="A4A3A4"/>
          </p15:clr>
        </p15:guide>
        <p15:guide id="20" pos="1655" userDrawn="1">
          <p15:clr>
            <a:srgbClr val="A4A3A4"/>
          </p15:clr>
        </p15:guide>
        <p15:guide id="21" orient="horz" pos="730" userDrawn="1">
          <p15:clr>
            <a:srgbClr val="A4A3A4"/>
          </p15:clr>
        </p15:guide>
        <p15:guide id="22" orient="horz" pos="3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341E"/>
    <a:srgbClr val="FF091E"/>
    <a:srgbClr val="FF6100"/>
    <a:srgbClr val="E30613"/>
    <a:srgbClr val="7D7447"/>
    <a:srgbClr val="F1EDE3"/>
    <a:srgbClr val="A49960"/>
    <a:srgbClr val="B6AD80"/>
    <a:srgbClr val="857B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969" autoAdjust="0"/>
    <p:restoredTop sz="94660"/>
  </p:normalViewPr>
  <p:slideViewPr>
    <p:cSldViewPr>
      <p:cViewPr varScale="1">
        <p:scale>
          <a:sx n="58" d="100"/>
          <a:sy n="58" d="100"/>
        </p:scale>
        <p:origin x="-648" y="-90"/>
      </p:cViewPr>
      <p:guideLst>
        <p:guide orient="horz" pos="1620"/>
        <p:guide orient="horz" pos="2436"/>
        <p:guide orient="horz" pos="3176"/>
        <p:guide orient="horz" pos="214"/>
        <p:guide orient="horz" pos="2119"/>
        <p:guide orient="horz" pos="516"/>
        <p:guide orient="horz" pos="730"/>
        <p:guide orient="horz" pos="324"/>
        <p:guide pos="2880"/>
        <p:guide pos="1927"/>
        <p:guide pos="3833"/>
        <p:guide pos="625"/>
        <p:guide pos="5546"/>
        <p:guide pos="4513"/>
        <p:guide pos="4468"/>
        <p:guide pos="2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175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3356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9738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519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919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4227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8152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3404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100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05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095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8863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9DB1D-6FC0-4AD3-A574-6410649F746B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765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esktop\Slay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357986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1945 - 2026</a:t>
            </a:r>
            <a:endParaRPr lang="ru-RU" sz="4000" b="1" dirty="0">
              <a:solidFill>
                <a:srgbClr val="FE3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474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791014" y="816010"/>
            <a:ext cx="5876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 тыла, имеет много юбилейных наград.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791014" y="508233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14.03.1925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07.07.2021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6860" y="111531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СИВОЛОБОВА Антонина Васильевна</a:t>
            </a:r>
            <a:endParaRPr lang="ru-RU" sz="2000" b="1" dirty="0">
              <a:solidFill>
                <a:srgbClr val="FE3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ТИК г. Донецка Ростовской области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С.Ф. Матвеевой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56647" t="17229" r="8457" b="24251"/>
          <a:stretch/>
        </p:blipFill>
        <p:spPr>
          <a:xfrm>
            <a:off x="467544" y="195486"/>
            <a:ext cx="2177522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8552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ГОРОДЕЦКИЙ Алексей Андреевич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зампредседателя ТИК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Донецка Ростовской области Ю.В. Городецкой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Красноармеец. Телефонист отдельного 414 батальона связи 13-й Армии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фронта. Был призван на службу в 1941 году.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1944 году под огнем артиллерии противника восстановил поврежденную связь между действующими частями армии, за что был представлен к награждению медалью «За отвагу».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1906 – 1985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E7F0CA-21B3-9E9E-8F8A-04702A77F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9" y="339502"/>
            <a:ext cx="2644228" cy="345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166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ДОЛЖЕНКО Иван Андреевич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зампредседателя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Донецка Ростовской области Ю.В. Городецкой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призван в ряды Красной Армии в 1936 году, воевал в финскую войну.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 начало Великой Отечественной войны в звании старшины 2-й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статьи, боцманом ТКА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316. </a:t>
            </a: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отличился 8 мая 1945 года во время поиска вражеских кораблей, уходящих из порта.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штормовую погоду, вел прицельный огонь по буксиру с немецкими солдатами, чем способствовал сдаче в плен 60 немецких солдат. За это был награжден орденом Красной Звезды.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1919 – 1983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A67C15-C867-4E09-0714-D9DF53745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1" y="339502"/>
            <a:ext cx="2644228" cy="3728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7699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 Владимир Михайлович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Свекр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ТИК г. Донецка Ростовской области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И.Н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Ермаковой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штурманом на тяжелом бомбардировщике ЛИ-2, награжден медалью «За взятие Берлина».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1946 году Ермакова В.М. армия направила учиться в Военно-медицинскую академию в Ленинград, после окончания более 45 лет служил военным врачом в Советской армии.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 – 2013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69E67A-69A0-6A5E-01FB-873208F14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7" y="329204"/>
            <a:ext cx="2636032" cy="36106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8815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ЛЕСНИЧИЙ Василий Федорович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председателя УИК №573 г. Донецка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 Н.В. Вербицкой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Рядовой.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июля 1942 года по май 1945-го участвовал в Великой Отечественной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войне. Служил в 94 отдельной стрелковой бригаде. С июля 1944 по июль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1945 года был шофером в 810 отдельном батальоне связи. После окончания войны продолжил воинскую службу до апреля 1948 года.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орденами Отечественной войны </a:t>
            </a:r>
            <a:r>
              <a:rPr lang="en" sz="1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15.04.1925 – 20.11.2000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7318BC-D7A2-EA25-BE8F-0F93DBD8E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8659"/>
            <a:ext cx="2587593" cy="3879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727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afe48b71-37f7-457d-bf8b-85e55da93ab5"/>
          <p:cNvSpPr>
            <a:spLocks noChangeAspect="1" noChangeArrowheads="1"/>
          </p:cNvSpPr>
          <p:nvPr/>
        </p:nvSpPr>
        <p:spPr bwMode="auto">
          <a:xfrm>
            <a:off x="159989" y="535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72741" y="287218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МИРОЛЮБОВ Борис Дмитриевич</a:t>
            </a:r>
            <a:endParaRPr lang="ru-RU" sz="2000" b="1" dirty="0">
              <a:solidFill>
                <a:srgbClr val="FE3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319234" y="666712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08.03.1915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09.11.2000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305838" y="865059"/>
            <a:ext cx="58767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Сержант</a:t>
            </a:r>
            <a:r>
              <a:rPr lang="ru-RU" sz="1400" b="0" i="0" u="none" strike="noStrike" dirty="0" smtClean="0"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Был </a:t>
            </a:r>
            <a:r>
              <a:rPr lang="ru-RU" sz="1400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ризван </a:t>
            </a:r>
            <a:r>
              <a:rPr lang="ru-RU" sz="1400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в ряды Красной армии в 1941. Боевое крещение получил в Битве за Москву. Затем были бои под Курской дугой в составе 558 стрелкового полка</a:t>
            </a:r>
            <a:r>
              <a:rPr lang="ru-RU" sz="1400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. Участвовал </a:t>
            </a:r>
            <a:r>
              <a:rPr lang="ru-RU" sz="1400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в боях за освобождение Варшавы. В 1945 в боях за взятие Берлина. Был дважды тяжело ранен при выполнении боевого задания. </a:t>
            </a:r>
            <a:endParaRPr lang="ru-RU" sz="1400" dirty="0" smtClean="0"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мае 1945 года встретил Победу в Берлине и расписался на стене Рейхстага. </a:t>
            </a:r>
            <a:endParaRPr lang="ru-RU" sz="1400" dirty="0" smtClean="0"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Награжден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r>
              <a:rPr lang="ru-RU" sz="1400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, орденом </a:t>
            </a:r>
            <a:r>
              <a:rPr lang="ru-RU" sz="1400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Красной </a:t>
            </a:r>
            <a:r>
              <a:rPr lang="ru-RU" sz="1400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Звезды, </a:t>
            </a:r>
            <a:r>
              <a:rPr lang="ru-RU" sz="1400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едалями «За </a:t>
            </a:r>
            <a:r>
              <a:rPr lang="ru-RU" sz="1400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освобождение Варшавы», «За взятие Берлина</a:t>
            </a:r>
            <a:r>
              <a:rPr lang="ru-RU" sz="1400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»,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над Германией в Великой Отечественной войне 1941-1945 гг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1400" b="0" i="0" u="none" strike="noStrike" dirty="0" smtClean="0">
              <a:effectLst/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  <a:p>
            <a:endParaRPr lang="ru-RU" sz="1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162704" y="4536054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УИК № 568 г. Донецка Ростовской области Л.Б.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Фатула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 descr="blob:https://web.telegram.org/afe48b71-37f7-457d-bf8b-85e55da93a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891" y="347005"/>
            <a:ext cx="2059484" cy="3254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6040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ПАВЛЮК Захар Иванович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УИК №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Донецка Ростовской области Н.О. Семеновой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свою жизнь прошел 3 войны: Финскую, Отечественную и Японскую. </a:t>
            </a:r>
          </a:p>
          <a:p>
            <a:pPr algn="just"/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Великую Отечественную войну воевал в Белоруссии, после – на Курской дуге, участвовал в обороне Сталинграда, дошёл до Берлина.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медалью «За отвагу», «За оборону Сталинграда», «За победу над Германией в Великой Отечественной войне 1941-1945 гг.», много юбилейных медалей.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1905 – 1981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A28647E-9302-9815-326D-8A4F35336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0" y="332705"/>
            <a:ext cx="2705399" cy="3607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6054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СИВОЛОБОВ Филипп Григорьевич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члена ТИК г. Донецка Ростовской области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С.Ф. Матвеевой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сержант.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Финскую войну, затем Великую Отечественную, победу встретил в Берлине. Дважды ранен, был контужен.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орденом Отечественной войны </a:t>
            </a:r>
            <a:r>
              <a:rPr lang="en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медалями </a:t>
            </a:r>
            <a:r>
              <a:rPr lang="ru-RU" sz="1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над Германией в Великой Отечественной войне 1941 – 1945 гг.», «За взятие Берлина», «За освобождение Варшавы», «За отвагу», юбилейными медалями.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26.08.1916 – 01.06.1987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693EEC-DB44-7C77-4483-31C17285D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5" y="292721"/>
            <a:ext cx="2502862" cy="3620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082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2907" y="202085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СОЛОНЧЕНКО Аким Федорович</a:t>
            </a:r>
            <a:endParaRPr lang="ru-RU" sz="2000" b="1" dirty="0">
              <a:solidFill>
                <a:srgbClr val="FE3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791014" y="816008"/>
            <a:ext cx="5876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Ефрейтор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1941 года по июнь 1945 года 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оевал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Сталинградском, Южном, 4-м Украинском, 1-м и 2-м Белорусских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фронтах.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оборону Сталинграда»,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над Германией в Великой Отечественной войне 1941 – 1945 гг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.», Орденом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юбилейными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00986" y="2571750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791014" y="508233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1905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 №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564  г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Донецка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 Солонченко, Н.А.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Ярченко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1" y="202085"/>
            <a:ext cx="2444380" cy="3259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1895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theme/theme1.xml><?xml version="1.0" encoding="utf-8"?>
<a:theme xmlns:a="http://schemas.openxmlformats.org/drawingml/2006/main" name="den` pobubl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18921</TotalTime>
  <Words>434</Words>
  <Application>Microsoft Office PowerPoint</Application>
  <PresentationFormat>Экран (16:9)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den` pobublR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582</cp:revision>
  <cp:lastPrinted>2025-02-25T11:41:52Z</cp:lastPrinted>
  <dcterms:created xsi:type="dcterms:W3CDTF">2014-04-21T10:34:05Z</dcterms:created>
  <dcterms:modified xsi:type="dcterms:W3CDTF">2026-05-06T08:53:01Z</dcterms:modified>
</cp:coreProperties>
</file>